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64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07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40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94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56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97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90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37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59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78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0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E66A-1A53-4505-ACB5-F4591A025B6A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87C8-AC2A-4F51-86C4-66D5A2696B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98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ŚWIĘTA MAJOWE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Oliwia Niedźwiecka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596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Święto to obchodzone jest 1 maja co roku od 1890r.</a:t>
            </a:r>
          </a:p>
          <a:p>
            <a:r>
              <a:rPr lang="pl-PL" dirty="0" smtClean="0"/>
              <a:t> W Polsce Święto Pracy jest świętem państwowym od 1950r.</a:t>
            </a:r>
          </a:p>
          <a:p>
            <a:r>
              <a:rPr lang="pl-PL" dirty="0" smtClean="0"/>
              <a:t>Jest to Międzynarodowy Dzień Solidarności Ludzi Pracy.</a:t>
            </a:r>
          </a:p>
          <a:p>
            <a:r>
              <a:rPr lang="pl-PL" dirty="0" smtClean="0"/>
              <a:t>Popularnie zwany 1 Maja – międzynarodowe święto klasy robotniczej.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782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17" y="0"/>
            <a:ext cx="106861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1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Flagi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Jest to Polskie święto, które wprowadzone zostało na mocy ustawy z 20 lutego 2004r.</a:t>
            </a:r>
          </a:p>
          <a:p>
            <a:r>
              <a:rPr lang="pl-PL" dirty="0" smtClean="0"/>
              <a:t>2 maja organizowane są różnego rodzaje akcje oraz manifestacje patriotyczne.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788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36" y="30746"/>
            <a:ext cx="10848786" cy="682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98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Narodowe 3 Maja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Polskie święto państwowe obchodzone 3 maja w rocznicę uchwalenia konstytucji 3 maja (1791)</a:t>
            </a:r>
          </a:p>
          <a:p>
            <a:r>
              <a:rPr lang="pl-PL" dirty="0" smtClean="0"/>
              <a:t>Ustanowione w 1919 i ponownie w 1990.</a:t>
            </a:r>
          </a:p>
          <a:p>
            <a:r>
              <a:rPr lang="pl-PL" dirty="0" smtClean="0"/>
              <a:t>Dzień ten jest dniem wolnym od pracy.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510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12" y="0"/>
            <a:ext cx="10380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5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68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110</Words>
  <Application>Microsoft Office PowerPoint</Application>
  <PresentationFormat>Panoramiczny</PresentationFormat>
  <Paragraphs>14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ŚWIĘTA MAJOWE</vt:lpstr>
      <vt:lpstr>Święto Pracy</vt:lpstr>
      <vt:lpstr>Prezentacja programu PowerPoint</vt:lpstr>
      <vt:lpstr>Święto Flagi</vt:lpstr>
      <vt:lpstr>Prezentacja programu PowerPoint</vt:lpstr>
      <vt:lpstr>Święto Narodowe 3 Maja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ŚWIĘTA MAJOWE</dc:title>
  <dc:creator>LENOVO</dc:creator>
  <cp:lastModifiedBy>LENOVO</cp:lastModifiedBy>
  <cp:revision>5</cp:revision>
  <dcterms:created xsi:type="dcterms:W3CDTF">2020-04-29T09:30:39Z</dcterms:created>
  <dcterms:modified xsi:type="dcterms:W3CDTF">2020-04-29T10:04:57Z</dcterms:modified>
</cp:coreProperties>
</file>